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9" r:id="rId3"/>
    <p:sldId id="257" r:id="rId4"/>
    <p:sldId id="258" r:id="rId5"/>
    <p:sldId id="266" r:id="rId6"/>
    <p:sldId id="267" r:id="rId7"/>
    <p:sldId id="263" r:id="rId8"/>
    <p:sldId id="261" r:id="rId9"/>
    <p:sldId id="262" r:id="rId10"/>
    <p:sldId id="265" r:id="rId11"/>
    <p:sldId id="268" r:id="rId12"/>
    <p:sldId id="264" r:id="rId13"/>
  </p:sldIdLst>
  <p:sldSz cx="9906000" cy="6858000" type="A4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816" autoAdjust="0"/>
  </p:normalViewPr>
  <p:slideViewPr>
    <p:cSldViewPr>
      <p:cViewPr varScale="1">
        <p:scale>
          <a:sx n="93" d="100"/>
          <a:sy n="93" d="100"/>
        </p:scale>
        <p:origin x="-96" y="-24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68C9A0-5CD9-41E9-821E-FF571FCCAB3F}" type="datetimeFigureOut">
              <a:rPr lang="sv-SE" smtClean="0"/>
              <a:pPr/>
              <a:t>2020-09-28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D1D394-2E1C-4BA2-ACE5-15A7872283B7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smtClean="0"/>
              <a:t>Bättre sömn</a:t>
            </a:r>
          </a:p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1D394-2E1C-4BA2-ACE5-15A7872283B7}" type="slidenum">
              <a:rPr lang="sv-SE" smtClean="0"/>
              <a:pPr/>
              <a:t>1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sv-SE" smtClean="0"/>
              <a:t> Gong eller gong-gong är ett instrument som när det spelas ger ifrån sig enormt många ljud samtidigt.</a:t>
            </a:r>
          </a:p>
          <a:p>
            <a:pPr>
              <a:buFont typeface="Arial" pitchFamily="34" charset="0"/>
              <a:buChar char="•"/>
            </a:pPr>
            <a:endParaRPr lang="sv-SE" smtClean="0"/>
          </a:p>
          <a:p>
            <a:pPr>
              <a:buFont typeface="Arial" pitchFamily="34" charset="0"/>
              <a:buChar char="•"/>
            </a:pPr>
            <a:r>
              <a:rPr lang="sv-SE" smtClean="0"/>
              <a:t> Det är en som spelar och de andra</a:t>
            </a:r>
            <a:r>
              <a:rPr lang="sv-SE" baseline="0" smtClean="0"/>
              <a:t> </a:t>
            </a:r>
            <a:r>
              <a:rPr lang="sv-SE" sz="1200" smtClean="0"/>
              <a:t>bara ligger ner å vilar &amp; upplever en häftig avkoppling.</a:t>
            </a:r>
          </a:p>
          <a:p>
            <a:pPr>
              <a:buFont typeface="Arial" pitchFamily="34" charset="0"/>
              <a:buChar char="•"/>
            </a:pPr>
            <a:endParaRPr lang="sv-SE" sz="1200" smtClean="0"/>
          </a:p>
          <a:p>
            <a:pPr>
              <a:buFont typeface="Arial" pitchFamily="34" charset="0"/>
              <a:buChar char="•"/>
            </a:pPr>
            <a:r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Det</a:t>
            </a:r>
            <a:r>
              <a:rPr kumimoji="0" lang="sv-SE" sz="1200" b="0" i="0" u="none" strike="noStrike" kern="120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ljud som skapas, går in genom öronen, hjälper hjärnan att ”stänga av”</a:t>
            </a:r>
            <a:r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Detta göra</a:t>
            </a:r>
            <a:r>
              <a:rPr kumimoji="0" lang="sv-SE" sz="1200" b="0" i="0" u="none" strike="noStrike" kern="120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att oftast hamnar i ett välgörande läge mellan vakenhet &amp; sömn.</a:t>
            </a:r>
          </a:p>
          <a:p>
            <a:pPr>
              <a:buFont typeface="Arial" pitchFamily="34" charset="0"/>
              <a:buChar char="•"/>
            </a:pPr>
            <a:endParaRPr kumimoji="0" lang="sv-SE" sz="1200" b="0" i="0" u="none" strike="noStrike" kern="1200" cap="none" spc="0" normalizeH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buFont typeface="Arial" pitchFamily="34" charset="0"/>
              <a:buChar char="•"/>
            </a:pPr>
            <a:r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sv-SE" sz="1200" baseline="0" smtClean="0"/>
              <a:t>De vibrationer som skapas, går</a:t>
            </a:r>
            <a:r>
              <a:rPr lang="sv-SE" sz="1200" smtClean="0"/>
              <a:t> djupt in i kroppen och hjälper kroppens självläkande förmåga och kan få igång flöden igen.</a:t>
            </a:r>
            <a:endParaRPr kumimoji="0" lang="sv-SE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sv-SE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1D394-2E1C-4BA2-ACE5-15A7872283B7}" type="slidenum">
              <a:rPr lang="sv-SE" smtClean="0"/>
              <a:pPr/>
              <a:t>2</a:t>
            </a:fld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smtClean="0"/>
          </a:p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1D394-2E1C-4BA2-ACE5-15A7872283B7}" type="slidenum">
              <a:rPr lang="sv-SE" smtClean="0"/>
              <a:pPr/>
              <a:t>3</a:t>
            </a:fld>
            <a:endParaRPr lang="sv-S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1D394-2E1C-4BA2-ACE5-15A7872283B7}" type="slidenum">
              <a:rPr lang="sv-SE" smtClean="0"/>
              <a:pPr/>
              <a:t>4</a:t>
            </a:fld>
            <a:endParaRPr lang="sv-S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1D394-2E1C-4BA2-ACE5-15A7872283B7}" type="slidenum">
              <a:rPr lang="sv-SE" smtClean="0"/>
              <a:pPr/>
              <a:t>6</a:t>
            </a:fld>
            <a:endParaRPr lang="sv-S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1D394-2E1C-4BA2-ACE5-15A7872283B7}" type="slidenum">
              <a:rPr lang="sv-SE" smtClean="0"/>
              <a:pPr/>
              <a:t>10</a:t>
            </a:fld>
            <a:endParaRPr lang="sv-S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1D394-2E1C-4BA2-ACE5-15A7872283B7}" type="slidenum">
              <a:rPr lang="sv-SE" smtClean="0"/>
              <a:pPr/>
              <a:t>11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77850" y="1371600"/>
            <a:ext cx="8505952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77850" y="3228536"/>
            <a:ext cx="8509254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8049C-0811-42A6-BD02-3FC95E865C84}" type="datetimeFigureOut">
              <a:rPr lang="sv-SE" smtClean="0"/>
              <a:pPr/>
              <a:t>2020-09-28</a:t>
            </a:fld>
            <a:endParaRPr lang="sv-SE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8339-DE25-4719-9383-F646CD0C1C6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8049C-0811-42A6-BD02-3FC95E865C84}" type="datetimeFigureOut">
              <a:rPr lang="sv-SE" smtClean="0"/>
              <a:pPr/>
              <a:t>2020-09-28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8339-DE25-4719-9383-F646CD0C1C6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914402"/>
            <a:ext cx="222885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914402"/>
            <a:ext cx="652145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8049C-0811-42A6-BD02-3FC95E865C84}" type="datetimeFigureOut">
              <a:rPr lang="sv-SE" smtClean="0"/>
              <a:pPr/>
              <a:t>2020-09-28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8339-DE25-4719-9383-F646CD0C1C6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8049C-0811-42A6-BD02-3FC95E865C84}" type="datetimeFigureOut">
              <a:rPr lang="sv-SE" smtClean="0"/>
              <a:pPr/>
              <a:t>2020-09-28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8339-DE25-4719-9383-F646CD0C1C6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548" y="1316736"/>
            <a:ext cx="84201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4548" y="2704664"/>
            <a:ext cx="84201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8049C-0811-42A6-BD02-3FC95E865C84}" type="datetimeFigureOut">
              <a:rPr lang="sv-SE" smtClean="0"/>
              <a:pPr/>
              <a:t>2020-09-28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8339-DE25-4719-9383-F646CD0C1C6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154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920085"/>
            <a:ext cx="437515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920085"/>
            <a:ext cx="437515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8049C-0811-42A6-BD02-3FC95E865C84}" type="datetimeFigureOut">
              <a:rPr lang="sv-SE" smtClean="0"/>
              <a:pPr/>
              <a:t>2020-09-28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8339-DE25-4719-9383-F646CD0C1C6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154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855248"/>
            <a:ext cx="4376870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032111" y="1859758"/>
            <a:ext cx="4378590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95300" y="2514600"/>
            <a:ext cx="4376870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514600"/>
            <a:ext cx="4378590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8049C-0811-42A6-BD02-3FC95E865C84}" type="datetimeFigureOut">
              <a:rPr lang="sv-SE" smtClean="0"/>
              <a:pPr/>
              <a:t>2020-09-28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8339-DE25-4719-9383-F646CD0C1C6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9795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8049C-0811-42A6-BD02-3FC95E865C84}" type="datetimeFigureOut">
              <a:rPr lang="sv-SE" smtClean="0"/>
              <a:pPr/>
              <a:t>2020-09-28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8339-DE25-4719-9383-F646CD0C1C6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8049C-0811-42A6-BD02-3FC95E865C84}" type="datetimeFigureOut">
              <a:rPr lang="sv-SE" smtClean="0"/>
              <a:pPr/>
              <a:t>2020-09-28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8339-DE25-4719-9383-F646CD0C1C6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950" y="514352"/>
            <a:ext cx="29718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42950" y="1676400"/>
            <a:ext cx="29718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872971" y="1676400"/>
            <a:ext cx="5537729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8049C-0811-42A6-BD02-3FC95E865C84}" type="datetimeFigureOut">
              <a:rPr lang="sv-SE" smtClean="0"/>
              <a:pPr/>
              <a:t>2020-09-28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8339-DE25-4719-9383-F646CD0C1C6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429566" y="1108077"/>
            <a:ext cx="569595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671145" y="5359769"/>
            <a:ext cx="168402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1176997"/>
            <a:ext cx="2397252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400" y="2828785"/>
            <a:ext cx="239395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8049C-0811-42A6-BD02-3FC95E865C84}" type="datetimeFigureOut">
              <a:rPr lang="sv-SE" smtClean="0"/>
              <a:pPr/>
              <a:t>2020-09-28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50300" y="6356351"/>
            <a:ext cx="660400" cy="365125"/>
          </a:xfrm>
        </p:spPr>
        <p:txBody>
          <a:bodyPr/>
          <a:lstStyle/>
          <a:p>
            <a:fld id="{D6088339-DE25-4719-9383-F646CD0C1C6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776276" y="1199517"/>
            <a:ext cx="500253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0319" y="5816600"/>
            <a:ext cx="9926638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746625" y="6219826"/>
            <a:ext cx="5159375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0319" y="-7144"/>
            <a:ext cx="9926638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746625" y="-7144"/>
            <a:ext cx="5159375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154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95300" y="1935480"/>
            <a:ext cx="89154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E8049C-0811-42A6-BD02-3FC95E865C84}" type="datetimeFigureOut">
              <a:rPr lang="sv-SE" smtClean="0"/>
              <a:pPr/>
              <a:t>2020-09-28</a:t>
            </a:fld>
            <a:endParaRPr lang="sv-S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889250" y="6356351"/>
            <a:ext cx="36322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585200" y="6356351"/>
            <a:ext cx="8255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6088339-DE25-4719-9383-F646CD0C1C6D}" type="slidenum">
              <a:rPr lang="sv-SE" smtClean="0"/>
              <a:pPr/>
              <a:t>‹#›</a:t>
            </a:fld>
            <a:endParaRPr lang="sv-SE"/>
          </a:p>
        </p:txBody>
      </p:sp>
      <p:grpSp>
        <p:nvGrpSpPr>
          <p:cNvPr id="2" name="Group 1"/>
          <p:cNvGrpSpPr/>
          <p:nvPr/>
        </p:nvGrpSpPr>
        <p:grpSpPr>
          <a:xfrm>
            <a:off x="-20602" y="202408"/>
            <a:ext cx="9945594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8504" y="620688"/>
            <a:ext cx="4920547" cy="1470025"/>
          </a:xfrm>
        </p:spPr>
        <p:txBody>
          <a:bodyPr/>
          <a:lstStyle/>
          <a:p>
            <a:r>
              <a:rPr lang="sv-SE" smtClean="0"/>
              <a:t>Gong </a:t>
            </a:r>
            <a:r>
              <a:rPr lang="sv-SE" smtClean="0"/>
              <a:t>Relaxation</a:t>
            </a:r>
            <a:r>
              <a:rPr lang="sv-SE" smtClean="0"/>
              <a:t/>
            </a:r>
            <a:br>
              <a:rPr lang="sv-SE" smtClean="0"/>
            </a:br>
            <a:r>
              <a:rPr lang="sv-SE" sz="2800" smtClean="0"/>
              <a:t>- för företag och anställda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488" y="2276872"/>
            <a:ext cx="5904656" cy="1872208"/>
          </a:xfrm>
        </p:spPr>
        <p:txBody>
          <a:bodyPr>
            <a:normAutofit/>
          </a:bodyPr>
          <a:lstStyle/>
          <a:p>
            <a:pPr algn="l"/>
            <a:r>
              <a:rPr lang="sv-SE" smtClean="0"/>
              <a:t>Ni får gladare &amp; friskare medarbetare som kan arbeta med </a:t>
            </a:r>
            <a:br>
              <a:rPr lang="sv-SE" smtClean="0"/>
            </a:br>
            <a:r>
              <a:rPr lang="sv-SE" smtClean="0"/>
              <a:t>ny kraft, energi &amp; kreativitet.</a:t>
            </a:r>
            <a:endParaRPr lang="sv-SE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800872" y="4941168"/>
            <a:ext cx="5832648" cy="144016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v-SE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Gong</a:t>
            </a:r>
            <a:r>
              <a:rPr kumimoji="0" lang="sv-SE" sz="3200" b="0" i="0" u="none" strike="noStrike" kern="1200" cap="none" spc="0" normalizeH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Relaxation är en häftig djupavslappning till ljud och vibrationer från en stor Gong-Gong.</a:t>
            </a:r>
            <a:endParaRPr kumimoji="0" lang="sv-SE" sz="3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45088" y="3356992"/>
            <a:ext cx="4032447" cy="1450183"/>
          </a:xfrm>
          <a:prstGeom prst="rect">
            <a:avLst/>
          </a:prstGeom>
          <a:noFill/>
        </p:spPr>
        <p:txBody>
          <a:bodyPr wrap="square" lIns="140756" tIns="70379" rIns="140756" bIns="70379" rtlCol="0">
            <a:spAutoFit/>
          </a:bodyPr>
          <a:lstStyle/>
          <a:p>
            <a:r>
              <a:rPr lang="sv-SE" sz="1700" dirty="0" smtClean="0">
                <a:solidFill>
                  <a:schemeClr val="bg1"/>
                </a:solidFill>
              </a:rPr>
              <a:t>Mattias </a:t>
            </a:r>
            <a:r>
              <a:rPr lang="sv-SE" sz="1700" smtClean="0">
                <a:solidFill>
                  <a:schemeClr val="bg1"/>
                </a:solidFill>
              </a:rPr>
              <a:t>Sundman, </a:t>
            </a:r>
            <a:r>
              <a:rPr lang="sv-SE" sz="1100" smtClean="0">
                <a:solidFill>
                  <a:schemeClr val="bg1"/>
                </a:solidFill>
              </a:rPr>
              <a:t>Utb Gongmästare &amp; Yogalärare </a:t>
            </a:r>
            <a:r>
              <a:rPr lang="sv-SE" sz="1700" smtClean="0">
                <a:solidFill>
                  <a:schemeClr val="bg1"/>
                </a:solidFill>
              </a:rPr>
              <a:t/>
            </a:r>
            <a:br>
              <a:rPr lang="sv-SE" sz="1700" smtClean="0">
                <a:solidFill>
                  <a:schemeClr val="bg1"/>
                </a:solidFill>
              </a:rPr>
            </a:br>
            <a:r>
              <a:rPr lang="sv-SE" sz="1700" smtClean="0">
                <a:solidFill>
                  <a:schemeClr val="bg1"/>
                </a:solidFill>
              </a:rPr>
              <a:t>Feel </a:t>
            </a:r>
            <a:r>
              <a:rPr lang="sv-SE" sz="1700" dirty="0" smtClean="0">
                <a:solidFill>
                  <a:schemeClr val="bg1"/>
                </a:solidFill>
              </a:rPr>
              <a:t>The Vibes http://www.feelthevibes.se</a:t>
            </a:r>
          </a:p>
          <a:p>
            <a:r>
              <a:rPr lang="sv-SE" sz="1700" dirty="0" smtClean="0">
                <a:solidFill>
                  <a:schemeClr val="bg1"/>
                </a:solidFill>
              </a:rPr>
              <a:t>mattias@feelthevibes.se, 070-513 18 87</a:t>
            </a:r>
          </a:p>
          <a:p>
            <a:r>
              <a:rPr lang="sv-SE" sz="1700" dirty="0" smtClean="0">
                <a:solidFill>
                  <a:schemeClr val="bg1"/>
                </a:solidFill>
              </a:rPr>
              <a:t>Godkänd för F-skatt, Ansvarsförsäkrad</a:t>
            </a:r>
            <a:endParaRPr lang="en-US" sz="1700" dirty="0">
              <a:solidFill>
                <a:schemeClr val="bg1"/>
              </a:solidFill>
            </a:endParaRPr>
          </a:p>
        </p:txBody>
      </p:sp>
      <p:pic>
        <p:nvPicPr>
          <p:cNvPr id="6" name="Picture 2" descr="C:\Users\racer\Desktop\Log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121926">
            <a:off x="367612" y="4924504"/>
            <a:ext cx="2986474" cy="1580582"/>
          </a:xfrm>
          <a:prstGeom prst="rect">
            <a:avLst/>
          </a:prstGeom>
          <a:noFill/>
        </p:spPr>
      </p:pic>
      <p:pic>
        <p:nvPicPr>
          <p:cNvPr id="5" name="Picture 2" descr="C:\Users\racer\Desktop\FeelTheVibes\GONG_newest\Web\foretag\pics\YogaGalan201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93160" y="764704"/>
            <a:ext cx="2664296" cy="2653173"/>
          </a:xfrm>
          <a:prstGeom prst="round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1784648" y="908720"/>
            <a:ext cx="6624736" cy="8640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2000" smtClean="0"/>
              <a:t>Exempel på paketlösningar – Gong Relaxation</a:t>
            </a:r>
            <a:endParaRPr lang="sv-SE" sz="2000"/>
          </a:p>
        </p:txBody>
      </p:sp>
      <p:grpSp>
        <p:nvGrpSpPr>
          <p:cNvPr id="2" name="Group 45"/>
          <p:cNvGrpSpPr/>
          <p:nvPr/>
        </p:nvGrpSpPr>
        <p:grpSpPr>
          <a:xfrm>
            <a:off x="2576736" y="2060848"/>
            <a:ext cx="5112568" cy="3816424"/>
            <a:chOff x="920552" y="2060848"/>
            <a:chExt cx="5112568" cy="3816424"/>
          </a:xfrm>
        </p:grpSpPr>
        <p:sp>
          <p:nvSpPr>
            <p:cNvPr id="35" name="Rounded Rectangle 34"/>
            <p:cNvSpPr/>
            <p:nvPr/>
          </p:nvSpPr>
          <p:spPr>
            <a:xfrm>
              <a:off x="920552" y="2060848"/>
              <a:ext cx="5112568" cy="381642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1208584" y="2924944"/>
              <a:ext cx="936104" cy="79208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400" smtClean="0"/>
                <a:t>Tid</a:t>
              </a:r>
              <a:r>
                <a:rPr lang="sv-SE" smtClean="0"/>
                <a:t/>
              </a:r>
              <a:br>
                <a:rPr lang="sv-SE" smtClean="0"/>
              </a:br>
              <a:r>
                <a:rPr lang="sv-SE" smtClean="0"/>
                <a:t>60min</a:t>
              </a:r>
              <a:endParaRPr lang="sv-SE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2144688" y="2924944"/>
              <a:ext cx="936104" cy="792088"/>
            </a:xfrm>
            <a:prstGeom prst="roundRect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400" smtClean="0"/>
                <a:t>Hur ofta</a:t>
              </a:r>
              <a:r>
                <a:rPr lang="sv-SE" smtClean="0"/>
                <a:t/>
              </a:r>
              <a:br>
                <a:rPr lang="sv-SE" smtClean="0"/>
              </a:br>
              <a:r>
                <a:rPr lang="sv-SE" smtClean="0"/>
                <a:t>1 ggr/v</a:t>
              </a:r>
              <a:endParaRPr lang="sv-SE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144688" y="3717032"/>
              <a:ext cx="936104" cy="792088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smtClean="0"/>
                <a:t>Personer</a:t>
              </a:r>
              <a:r>
                <a:rPr lang="sv-SE" smtClean="0"/>
                <a:t/>
              </a:r>
              <a:br>
                <a:rPr lang="sv-SE" smtClean="0"/>
              </a:br>
              <a:r>
                <a:rPr lang="sv-SE" smtClean="0"/>
                <a:t> 30 st</a:t>
              </a:r>
              <a:endParaRPr lang="sv-SE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3440832" y="2924944"/>
              <a:ext cx="1872208" cy="36004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mtClean="0">
                  <a:solidFill>
                    <a:schemeClr val="tx1"/>
                  </a:solidFill>
                </a:rPr>
                <a:t>Egen lokal - Ja</a:t>
              </a:r>
              <a:endParaRPr lang="sv-SE">
                <a:solidFill>
                  <a:schemeClr val="tx1"/>
                </a:solidFill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1208584" y="3717032"/>
              <a:ext cx="936104" cy="79208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sv-SE" sz="1400" smtClean="0"/>
                <a:t>Antal</a:t>
              </a:r>
              <a:br>
                <a:rPr lang="sv-SE" sz="1400" smtClean="0"/>
              </a:br>
              <a:r>
                <a:rPr lang="sv-SE" smtClean="0"/>
                <a:t>20 ggr</a:t>
              </a:r>
              <a:endParaRPr lang="sv-SE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3440832" y="3356992"/>
              <a:ext cx="2232248" cy="36004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mtClean="0">
                  <a:solidFill>
                    <a:schemeClr val="tx1"/>
                  </a:solidFill>
                </a:rPr>
                <a:t>Egen utrustning -Ja</a:t>
              </a:r>
              <a:endParaRPr lang="sv-SE">
                <a:solidFill>
                  <a:schemeClr val="tx1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1208584" y="4581128"/>
              <a:ext cx="1008112" cy="36004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sv-SE" smtClean="0"/>
                <a:t>Gong</a:t>
              </a:r>
              <a:endParaRPr lang="sv-SE"/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2288704" y="4581128"/>
              <a:ext cx="1008112" cy="36004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sv-SE" smtClean="0"/>
                <a:t>Yoga</a:t>
              </a:r>
              <a:endParaRPr lang="sv-SE"/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1640632" y="2132856"/>
              <a:ext cx="3600400" cy="648072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2000" smtClean="0"/>
                <a:t>Gongbad - Medium</a:t>
              </a:r>
              <a:endParaRPr lang="sv-SE" sz="2000"/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1568624" y="5085184"/>
              <a:ext cx="3816424" cy="648072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2000" smtClean="0"/>
                <a:t>Pris exempel: 340kr/pers/pass*</a:t>
              </a:r>
              <a:endParaRPr lang="sv-SE" sz="2000"/>
            </a:p>
          </p:txBody>
        </p:sp>
      </p:grpSp>
      <p:sp>
        <p:nvSpPr>
          <p:cNvPr id="44" name="Rounded Rectangle 43"/>
          <p:cNvSpPr/>
          <p:nvPr/>
        </p:nvSpPr>
        <p:spPr>
          <a:xfrm>
            <a:off x="3440832" y="5949280"/>
            <a:ext cx="3384376" cy="21602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smtClean="0"/>
              <a:t>* räknat på 20 personer varje pass -  exkl moms</a:t>
            </a:r>
            <a:endParaRPr lang="sv-SE" sz="1200"/>
          </a:p>
        </p:txBody>
      </p:sp>
      <p:sp>
        <p:nvSpPr>
          <p:cNvPr id="45" name="Rectangle 44"/>
          <p:cNvSpPr/>
          <p:nvPr/>
        </p:nvSpPr>
        <p:spPr>
          <a:xfrm>
            <a:off x="3728864" y="6488668"/>
            <a:ext cx="2854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mtClean="0"/>
              <a:t>http://www.feelthevibes.se</a:t>
            </a:r>
            <a:endParaRPr lang="sv-SE"/>
          </a:p>
        </p:txBody>
      </p:sp>
      <p:sp>
        <p:nvSpPr>
          <p:cNvPr id="48" name="Rounded Rectangle 47"/>
          <p:cNvSpPr/>
          <p:nvPr/>
        </p:nvSpPr>
        <p:spPr>
          <a:xfrm>
            <a:off x="5097016" y="3933056"/>
            <a:ext cx="2448272" cy="108012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v-SE" smtClean="0"/>
              <a:t> Uppstartsmöte</a:t>
            </a:r>
          </a:p>
          <a:p>
            <a:pPr>
              <a:buFont typeface="Arial" pitchFamily="34" charset="0"/>
              <a:buChar char="•"/>
            </a:pPr>
            <a:r>
              <a:rPr lang="sv-SE" smtClean="0"/>
              <a:t> Uppföljningsmöte</a:t>
            </a:r>
          </a:p>
          <a:p>
            <a:pPr>
              <a:buFont typeface="Arial" pitchFamily="34" charset="0"/>
              <a:buChar char="•"/>
            </a:pPr>
            <a:r>
              <a:rPr lang="sv-SE" smtClean="0"/>
              <a:t> Avslutningsmöte </a:t>
            </a:r>
            <a:endParaRPr lang="sv-SE"/>
          </a:p>
        </p:txBody>
      </p:sp>
      <p:pic>
        <p:nvPicPr>
          <p:cNvPr id="19" name="Picture 2" descr="C:\Users\racer\Desktop\Log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121926">
            <a:off x="8039559" y="5779941"/>
            <a:ext cx="1808822" cy="9573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1784648" y="908720"/>
            <a:ext cx="6624736" cy="8640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2000" smtClean="0"/>
              <a:t>Exempel på paketlösningar – Gong Relaxation</a:t>
            </a:r>
            <a:endParaRPr lang="sv-SE" sz="2000"/>
          </a:p>
        </p:txBody>
      </p:sp>
      <p:grpSp>
        <p:nvGrpSpPr>
          <p:cNvPr id="2" name="Group 45"/>
          <p:cNvGrpSpPr/>
          <p:nvPr/>
        </p:nvGrpSpPr>
        <p:grpSpPr>
          <a:xfrm>
            <a:off x="2576736" y="2060848"/>
            <a:ext cx="5112568" cy="3816424"/>
            <a:chOff x="920552" y="2060848"/>
            <a:chExt cx="5112568" cy="3816424"/>
          </a:xfrm>
        </p:grpSpPr>
        <p:sp>
          <p:nvSpPr>
            <p:cNvPr id="35" name="Rounded Rectangle 34"/>
            <p:cNvSpPr/>
            <p:nvPr/>
          </p:nvSpPr>
          <p:spPr>
            <a:xfrm>
              <a:off x="920552" y="2060848"/>
              <a:ext cx="5112568" cy="381642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1208584" y="2924944"/>
              <a:ext cx="936104" cy="79208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400" smtClean="0"/>
                <a:t>Tid</a:t>
              </a:r>
              <a:r>
                <a:rPr lang="sv-SE" smtClean="0"/>
                <a:t/>
              </a:r>
              <a:br>
                <a:rPr lang="sv-SE" smtClean="0"/>
              </a:br>
              <a:r>
                <a:rPr lang="sv-SE" smtClean="0"/>
                <a:t>60min</a:t>
              </a:r>
              <a:endParaRPr lang="sv-SE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2144688" y="2924944"/>
              <a:ext cx="936104" cy="792088"/>
            </a:xfrm>
            <a:prstGeom prst="roundRect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400" smtClean="0"/>
                <a:t>Hur ofta</a:t>
              </a:r>
              <a:r>
                <a:rPr lang="sv-SE" smtClean="0"/>
                <a:t/>
              </a:r>
              <a:br>
                <a:rPr lang="sv-SE" smtClean="0"/>
              </a:br>
              <a:r>
                <a:rPr lang="sv-SE" sz="1700" smtClean="0"/>
                <a:t>2 ggr/v</a:t>
              </a:r>
              <a:endParaRPr lang="sv-SE" sz="170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144688" y="3717032"/>
              <a:ext cx="936104" cy="792088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smtClean="0"/>
                <a:t>Personer</a:t>
              </a:r>
              <a:r>
                <a:rPr lang="sv-SE" smtClean="0"/>
                <a:t/>
              </a:r>
              <a:br>
                <a:rPr lang="sv-SE" smtClean="0"/>
              </a:br>
              <a:r>
                <a:rPr lang="sv-SE" smtClean="0"/>
                <a:t> 40 st</a:t>
              </a:r>
              <a:endParaRPr lang="sv-SE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3440832" y="2924944"/>
              <a:ext cx="1872208" cy="36004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mtClean="0">
                  <a:solidFill>
                    <a:schemeClr val="tx1"/>
                  </a:solidFill>
                </a:rPr>
                <a:t>Egen lokal - Ja</a:t>
              </a:r>
              <a:endParaRPr lang="sv-SE">
                <a:solidFill>
                  <a:schemeClr val="tx1"/>
                </a:solidFill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1208584" y="3717032"/>
              <a:ext cx="936104" cy="79208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sv-SE" sz="1400" smtClean="0"/>
                <a:t>Antal</a:t>
              </a:r>
              <a:br>
                <a:rPr lang="sv-SE" sz="1400" smtClean="0"/>
              </a:br>
              <a:r>
                <a:rPr lang="sv-SE" smtClean="0"/>
                <a:t>40 ggr</a:t>
              </a:r>
              <a:endParaRPr lang="sv-SE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3440832" y="3356992"/>
              <a:ext cx="2232248" cy="36004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mtClean="0">
                  <a:solidFill>
                    <a:schemeClr val="tx1"/>
                  </a:solidFill>
                </a:rPr>
                <a:t>Egen utrustning -Ja</a:t>
              </a:r>
              <a:endParaRPr lang="sv-SE">
                <a:solidFill>
                  <a:schemeClr val="tx1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1208584" y="4581128"/>
              <a:ext cx="1008112" cy="36004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sv-SE" smtClean="0"/>
                <a:t>Gong</a:t>
              </a:r>
              <a:endParaRPr lang="sv-SE"/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2288704" y="4581128"/>
              <a:ext cx="1008112" cy="36004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sv-SE" smtClean="0"/>
                <a:t>Yoga</a:t>
              </a:r>
              <a:endParaRPr lang="sv-SE"/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1640632" y="2132856"/>
              <a:ext cx="3600400" cy="648072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2000" smtClean="0"/>
                <a:t>Gongbad - Large</a:t>
              </a:r>
              <a:endParaRPr lang="sv-SE" sz="2000"/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1568624" y="5085184"/>
              <a:ext cx="3816424" cy="648072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2000" smtClean="0"/>
                <a:t>Pris exempel: 260kr/pers/pass*</a:t>
              </a:r>
              <a:endParaRPr lang="sv-SE" sz="2000"/>
            </a:p>
          </p:txBody>
        </p:sp>
      </p:grpSp>
      <p:sp>
        <p:nvSpPr>
          <p:cNvPr id="44" name="Rounded Rectangle 43"/>
          <p:cNvSpPr/>
          <p:nvPr/>
        </p:nvSpPr>
        <p:spPr>
          <a:xfrm>
            <a:off x="3440832" y="5949280"/>
            <a:ext cx="3384376" cy="21602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smtClean="0"/>
              <a:t>* räknat på 40 personer varje pass -  exkl moms</a:t>
            </a:r>
            <a:endParaRPr lang="sv-SE" sz="1200"/>
          </a:p>
        </p:txBody>
      </p:sp>
      <p:sp>
        <p:nvSpPr>
          <p:cNvPr id="45" name="Rectangle 44"/>
          <p:cNvSpPr/>
          <p:nvPr/>
        </p:nvSpPr>
        <p:spPr>
          <a:xfrm>
            <a:off x="3728864" y="6488668"/>
            <a:ext cx="2854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mtClean="0"/>
              <a:t>http://www.feelthevibes.se</a:t>
            </a:r>
            <a:endParaRPr lang="sv-SE"/>
          </a:p>
        </p:txBody>
      </p:sp>
      <p:sp>
        <p:nvSpPr>
          <p:cNvPr id="48" name="Rounded Rectangle 47"/>
          <p:cNvSpPr/>
          <p:nvPr/>
        </p:nvSpPr>
        <p:spPr>
          <a:xfrm>
            <a:off x="5097016" y="3933056"/>
            <a:ext cx="2448272" cy="108012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v-SE" smtClean="0"/>
              <a:t> Uppstartsmöte</a:t>
            </a:r>
          </a:p>
          <a:p>
            <a:pPr>
              <a:buFont typeface="Arial" pitchFamily="34" charset="0"/>
              <a:buChar char="•"/>
            </a:pPr>
            <a:r>
              <a:rPr lang="sv-SE" smtClean="0"/>
              <a:t> Uppföljningsmöte</a:t>
            </a:r>
          </a:p>
          <a:p>
            <a:pPr>
              <a:buFont typeface="Arial" pitchFamily="34" charset="0"/>
              <a:buChar char="•"/>
            </a:pPr>
            <a:r>
              <a:rPr lang="sv-SE" smtClean="0"/>
              <a:t> Avslutningsmöte </a:t>
            </a:r>
            <a:endParaRPr lang="sv-SE"/>
          </a:p>
        </p:txBody>
      </p:sp>
      <p:pic>
        <p:nvPicPr>
          <p:cNvPr id="19" name="Picture 2" descr="C:\Users\racer\Desktop\Log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121926">
            <a:off x="8039559" y="5779941"/>
            <a:ext cx="1808822" cy="9573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smtClean="0"/>
              <a:t>Tack!!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mtClean="0"/>
              <a:t>Frågor?</a:t>
            </a:r>
          </a:p>
          <a:p>
            <a:r>
              <a:rPr lang="sv-SE" smtClean="0"/>
              <a:t>Offert-förfrågan, offert@feelthevibes.se</a:t>
            </a:r>
          </a:p>
          <a:p>
            <a:r>
              <a:rPr lang="sv-SE" smtClean="0"/>
              <a:t>Kontakta mig gärna via mail eller telefon.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88904" y="3573016"/>
            <a:ext cx="5040560" cy="2296569"/>
          </a:xfrm>
          <a:prstGeom prst="rect">
            <a:avLst/>
          </a:prstGeom>
          <a:noFill/>
        </p:spPr>
        <p:txBody>
          <a:bodyPr wrap="square" lIns="140756" tIns="70379" rIns="140756" bIns="70379" rtlCol="0">
            <a:spAutoFit/>
          </a:bodyPr>
          <a:lstStyle/>
          <a:p>
            <a:r>
              <a:rPr lang="sv-SE" sz="2000" dirty="0" smtClean="0"/>
              <a:t>Mattias </a:t>
            </a:r>
            <a:r>
              <a:rPr lang="sv-SE" sz="2000" smtClean="0"/>
              <a:t>Sundman, </a:t>
            </a:r>
            <a:r>
              <a:rPr lang="sv-SE" sz="1400" smtClean="0"/>
              <a:t>Utb Gongmästare &amp; Yogalärare </a:t>
            </a:r>
            <a:r>
              <a:rPr lang="sv-SE" sz="2000" smtClean="0"/>
              <a:t/>
            </a:r>
            <a:br>
              <a:rPr lang="sv-SE" sz="2000" smtClean="0"/>
            </a:br>
            <a:r>
              <a:rPr lang="sv-SE" sz="2000" smtClean="0"/>
              <a:t>Feel </a:t>
            </a:r>
            <a:r>
              <a:rPr lang="sv-SE" sz="2000" dirty="0" smtClean="0"/>
              <a:t>The </a:t>
            </a:r>
            <a:r>
              <a:rPr lang="sv-SE" sz="2000" smtClean="0"/>
              <a:t>Vibes </a:t>
            </a:r>
            <a:br>
              <a:rPr lang="sv-SE" sz="2000" smtClean="0"/>
            </a:br>
            <a:r>
              <a:rPr lang="sv-SE" sz="2000" smtClean="0"/>
              <a:t>Tel: 070-513 18 87 </a:t>
            </a:r>
            <a:br>
              <a:rPr lang="sv-SE" sz="2000" smtClean="0"/>
            </a:br>
            <a:r>
              <a:rPr lang="sv-SE" sz="2000" smtClean="0"/>
              <a:t>Mail: mattias@feelthevibes.se </a:t>
            </a:r>
            <a:br>
              <a:rPr lang="sv-SE" sz="2000" smtClean="0"/>
            </a:br>
            <a:r>
              <a:rPr lang="sv-SE" sz="2000" smtClean="0"/>
              <a:t>http</a:t>
            </a:r>
            <a:r>
              <a:rPr lang="sv-SE" sz="2000" dirty="0" smtClean="0"/>
              <a:t>://www.feelthevibes.se</a:t>
            </a:r>
          </a:p>
          <a:p>
            <a:endParaRPr lang="sv-SE" sz="2000" dirty="0" smtClean="0"/>
          </a:p>
          <a:p>
            <a:r>
              <a:rPr lang="sv-SE" sz="1600" dirty="0" smtClean="0"/>
              <a:t>Godkänd </a:t>
            </a:r>
            <a:r>
              <a:rPr lang="sv-SE" sz="1600" smtClean="0"/>
              <a:t>för F-skatt &amp; </a:t>
            </a:r>
            <a:r>
              <a:rPr lang="sv-SE" sz="1600" dirty="0" smtClean="0"/>
              <a:t>Ansvarsförsäkrad</a:t>
            </a:r>
            <a:endParaRPr lang="en-US" sz="1600" dirty="0"/>
          </a:p>
        </p:txBody>
      </p:sp>
      <p:pic>
        <p:nvPicPr>
          <p:cNvPr id="7" name="Picture 2" descr="C:\Users\racer\Desktop\Log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121926">
            <a:off x="8039559" y="5779941"/>
            <a:ext cx="1808822" cy="957313"/>
          </a:xfrm>
          <a:prstGeom prst="rect">
            <a:avLst/>
          </a:prstGeom>
          <a:noFill/>
        </p:spPr>
      </p:pic>
      <p:pic>
        <p:nvPicPr>
          <p:cNvPr id="2050" name="Picture 2" descr="C:\Users\racer\Desktop\FeelTheVibes\GONG_newest\Web\foretag\pics\MeHarmoni201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4528" y="3573016"/>
            <a:ext cx="3312368" cy="22082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2640" y="764704"/>
            <a:ext cx="7272808" cy="782960"/>
          </a:xfrm>
        </p:spPr>
        <p:txBody>
          <a:bodyPr>
            <a:normAutofit fontScale="90000"/>
          </a:bodyPr>
          <a:lstStyle/>
          <a:p>
            <a:r>
              <a:rPr lang="sv-SE" smtClean="0"/>
              <a:t>Vad är då Gong Relaxation?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04" y="3429000"/>
            <a:ext cx="6000150" cy="3024336"/>
          </a:xfrm>
        </p:spPr>
        <p:txBody>
          <a:bodyPr>
            <a:noAutofit/>
          </a:bodyPr>
          <a:lstStyle/>
          <a:p>
            <a:r>
              <a:rPr lang="sv-SE" sz="3200" smtClean="0"/>
              <a:t>Gongen – Rik på övertoner</a:t>
            </a:r>
            <a:br>
              <a:rPr lang="sv-SE" sz="3200" smtClean="0"/>
            </a:br>
            <a:r>
              <a:rPr lang="sv-SE" sz="1000" smtClean="0"/>
              <a:t> </a:t>
            </a:r>
          </a:p>
          <a:p>
            <a:r>
              <a:rPr lang="sv-SE" sz="3200" smtClean="0"/>
              <a:t>Deltagarna ligger och vilar</a:t>
            </a:r>
            <a:br>
              <a:rPr lang="sv-SE" sz="3200" smtClean="0"/>
            </a:br>
            <a:r>
              <a:rPr lang="sv-SE" sz="1000" smtClean="0"/>
              <a:t> </a:t>
            </a:r>
          </a:p>
          <a:p>
            <a:r>
              <a:rPr lang="sv-SE" sz="3200" smtClean="0"/>
              <a:t>Ljudet ger djupavslappning</a:t>
            </a:r>
            <a:br>
              <a:rPr lang="sv-SE" sz="3200" smtClean="0"/>
            </a:br>
            <a:r>
              <a:rPr lang="sv-SE" sz="1000" smtClean="0"/>
              <a:t> </a:t>
            </a:r>
          </a:p>
          <a:p>
            <a:r>
              <a:rPr lang="sv-SE" sz="3200" smtClean="0"/>
              <a:t>Vibrationerna hjälper kroppen</a:t>
            </a:r>
            <a:endParaRPr lang="sv-SE" sz="3200"/>
          </a:p>
        </p:txBody>
      </p:sp>
      <p:pic>
        <p:nvPicPr>
          <p:cNvPr id="2050" name="Picture 2" descr="C:\Users\racer\Desktop\FeelTheVibes\GONG_newest\PICS_OrigSize\MeSOL_F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1152" y="1772816"/>
            <a:ext cx="3339968" cy="208823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272480" y="1700808"/>
            <a:ext cx="59766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i="1" smtClean="0"/>
              <a:t>”Ett enkelt och effektivt sätt att nå djup vila. </a:t>
            </a:r>
          </a:p>
          <a:p>
            <a:r>
              <a:rPr lang="sv-SE" sz="2400" i="1" smtClean="0"/>
              <a:t>Där kroppen kan läka sig själv och slappna av på djupet.”</a:t>
            </a:r>
            <a:endParaRPr lang="sv-SE" sz="2400" i="1"/>
          </a:p>
        </p:txBody>
      </p:sp>
      <p:sp>
        <p:nvSpPr>
          <p:cNvPr id="8" name="Rectangle 7"/>
          <p:cNvSpPr/>
          <p:nvPr/>
        </p:nvSpPr>
        <p:spPr>
          <a:xfrm>
            <a:off x="3728864" y="6488668"/>
            <a:ext cx="2854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mtClean="0"/>
              <a:t>http://www.feelthevibes.se</a:t>
            </a:r>
            <a:endParaRPr lang="sv-SE"/>
          </a:p>
        </p:txBody>
      </p:sp>
      <p:pic>
        <p:nvPicPr>
          <p:cNvPr id="9" name="Picture 2" descr="C:\Users\racer\Desktop\Log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1121926">
            <a:off x="7753076" y="5664823"/>
            <a:ext cx="2001971" cy="10595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mtClean="0"/>
              <a:t>Tillvägagångssätt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smtClean="0"/>
              <a:t>Jag spelar på en stor Gong-Gong</a:t>
            </a:r>
          </a:p>
          <a:p>
            <a:pPr lvl="1"/>
            <a:r>
              <a:rPr lang="sv-SE" smtClean="0"/>
              <a:t>Jag är utbildad Gongmästare </a:t>
            </a:r>
          </a:p>
          <a:p>
            <a:pPr lvl="1"/>
            <a:r>
              <a:rPr lang="sv-SE" smtClean="0"/>
              <a:t>Har spelat i över 5år</a:t>
            </a:r>
          </a:p>
          <a:p>
            <a:pPr lvl="1"/>
            <a:r>
              <a:rPr lang="sv-SE" smtClean="0"/>
              <a:t>Jag spelar alltid från hjärtat med intention om allas bästa </a:t>
            </a:r>
          </a:p>
          <a:p>
            <a:pPr lvl="1"/>
            <a:r>
              <a:rPr lang="sv-SE" smtClean="0"/>
              <a:t>Detta skapar omfångsrika ljud och härliga vibrationer</a:t>
            </a:r>
          </a:p>
          <a:p>
            <a:pPr lvl="1">
              <a:buNone/>
            </a:pPr>
            <a:endParaRPr lang="sv-SE" smtClean="0"/>
          </a:p>
          <a:p>
            <a:r>
              <a:rPr lang="sv-SE" smtClean="0"/>
              <a:t>Medarbetarna ligger ner på yogamattor med en filt över sig</a:t>
            </a:r>
          </a:p>
          <a:p>
            <a:pPr lvl="1"/>
            <a:r>
              <a:rPr lang="sv-SE" smtClean="0"/>
              <a:t>Många kan ta del av detta samtidigt! </a:t>
            </a:r>
          </a:p>
          <a:p>
            <a:pPr lvl="1"/>
            <a:r>
              <a:rPr lang="sv-SE" smtClean="0"/>
              <a:t>Enkelt, inga speciella kläder behövs, ”kom som du är”</a:t>
            </a:r>
          </a:p>
          <a:p>
            <a:pPr lvl="1"/>
            <a:r>
              <a:rPr lang="sv-SE" smtClean="0"/>
              <a:t>Alla kan vara med</a:t>
            </a:r>
          </a:p>
          <a:p>
            <a:endParaRPr lang="sv-SE" smtClean="0"/>
          </a:p>
        </p:txBody>
      </p:sp>
      <p:sp>
        <p:nvSpPr>
          <p:cNvPr id="5" name="Rectangle 4"/>
          <p:cNvSpPr/>
          <p:nvPr/>
        </p:nvSpPr>
        <p:spPr>
          <a:xfrm>
            <a:off x="3728864" y="6488668"/>
            <a:ext cx="2854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mtClean="0"/>
              <a:t>http://www.feelthevibes.se</a:t>
            </a:r>
            <a:endParaRPr lang="sv-SE"/>
          </a:p>
        </p:txBody>
      </p:sp>
      <p:pic>
        <p:nvPicPr>
          <p:cNvPr id="7" name="Picture 2" descr="C:\Users\racer\Desktop\Log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121926">
            <a:off x="8039559" y="5779941"/>
            <a:ext cx="1808822" cy="9573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Tillvägagångssätt (forts)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mtClean="0"/>
              <a:t>Går att kombinera med Yoga, Meditation, Klangskålar</a:t>
            </a:r>
          </a:p>
          <a:p>
            <a:pPr lvl="1"/>
            <a:r>
              <a:rPr lang="sv-SE" smtClean="0"/>
              <a:t>Anpassas efter ert och era medarbetares behov</a:t>
            </a:r>
          </a:p>
          <a:p>
            <a:pPr lvl="1"/>
            <a:r>
              <a:rPr lang="sv-SE" smtClean="0"/>
              <a:t>Jag är även utbildad Yogalärare och har stor erfarenhet av meditation och att spela klangskålar</a:t>
            </a:r>
          </a:p>
          <a:p>
            <a:r>
              <a:rPr lang="sv-SE" smtClean="0"/>
              <a:t>Passens längd och regelbundenhet</a:t>
            </a:r>
          </a:p>
          <a:p>
            <a:pPr lvl="1"/>
            <a:r>
              <a:rPr lang="sv-SE" smtClean="0"/>
              <a:t>Allt från 30 minuter till 90 minuter</a:t>
            </a:r>
          </a:p>
          <a:p>
            <a:pPr lvl="1"/>
            <a:r>
              <a:rPr lang="sv-SE" smtClean="0"/>
              <a:t>Oftast en gång till flera gånger i veckan</a:t>
            </a:r>
          </a:p>
          <a:p>
            <a:pPr lvl="1"/>
            <a:endParaRPr lang="sv-SE" smtClean="0"/>
          </a:p>
          <a:p>
            <a:pPr lvl="1"/>
            <a:endParaRPr lang="sv-SE"/>
          </a:p>
        </p:txBody>
      </p:sp>
      <p:sp>
        <p:nvSpPr>
          <p:cNvPr id="5" name="Rectangle 4"/>
          <p:cNvSpPr/>
          <p:nvPr/>
        </p:nvSpPr>
        <p:spPr>
          <a:xfrm>
            <a:off x="3728864" y="6488668"/>
            <a:ext cx="2854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mtClean="0"/>
              <a:t>http://www.feelthevibes.se</a:t>
            </a:r>
            <a:endParaRPr lang="sv-SE"/>
          </a:p>
        </p:txBody>
      </p:sp>
      <p:pic>
        <p:nvPicPr>
          <p:cNvPr id="7" name="Picture 2" descr="C:\Users\racer\Desktop\Log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121926">
            <a:off x="8039559" y="5779941"/>
            <a:ext cx="1808822" cy="9573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908720"/>
            <a:ext cx="8915400" cy="648072"/>
          </a:xfrm>
        </p:spPr>
        <p:txBody>
          <a:bodyPr>
            <a:normAutofit fontScale="90000"/>
          </a:bodyPr>
          <a:lstStyle/>
          <a:p>
            <a:r>
              <a:rPr lang="sv-SE" smtClean="0"/>
              <a:t>Fördelar för deltagarna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04" y="1700808"/>
            <a:ext cx="8915400" cy="4608512"/>
          </a:xfrm>
        </p:spPr>
        <p:txBody>
          <a:bodyPr>
            <a:normAutofit/>
          </a:bodyPr>
          <a:lstStyle/>
          <a:p>
            <a:r>
              <a:rPr lang="sv-SE" smtClean="0"/>
              <a:t>Kommer som de är - Behöver inte byta om</a:t>
            </a:r>
          </a:p>
          <a:p>
            <a:r>
              <a:rPr lang="sv-SE" smtClean="0"/>
              <a:t>Närhet till arbetsplatsen – Tidsbesparande</a:t>
            </a:r>
          </a:p>
          <a:p>
            <a:r>
              <a:rPr lang="sv-SE" smtClean="0"/>
              <a:t>Möjlighet att få det regelbundet</a:t>
            </a:r>
          </a:p>
          <a:p>
            <a:r>
              <a:rPr lang="sv-SE" smtClean="0"/>
              <a:t>1 timmes pass motsvarar ca 2 timmars sömn</a:t>
            </a:r>
            <a:endParaRPr lang="sv-SE"/>
          </a:p>
        </p:txBody>
      </p:sp>
      <p:sp>
        <p:nvSpPr>
          <p:cNvPr id="5" name="Rectangle 4"/>
          <p:cNvSpPr/>
          <p:nvPr/>
        </p:nvSpPr>
        <p:spPr>
          <a:xfrm>
            <a:off x="3728864" y="6488668"/>
            <a:ext cx="2854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mtClean="0"/>
              <a:t>http://www.feelthevibes.se</a:t>
            </a:r>
            <a:endParaRPr lang="sv-SE"/>
          </a:p>
        </p:txBody>
      </p:sp>
      <p:pic>
        <p:nvPicPr>
          <p:cNvPr id="7" name="Picture 2" descr="C:\Users\racer\Desktop\Log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121926">
            <a:off x="8039559" y="5779941"/>
            <a:ext cx="1808822" cy="9573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908720"/>
            <a:ext cx="8915400" cy="648072"/>
          </a:xfrm>
        </p:spPr>
        <p:txBody>
          <a:bodyPr>
            <a:normAutofit fontScale="90000"/>
          </a:bodyPr>
          <a:lstStyle/>
          <a:p>
            <a:r>
              <a:rPr lang="sv-SE" smtClean="0"/>
              <a:t>Fördelar för företaget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04" y="1700808"/>
            <a:ext cx="8915400" cy="4608512"/>
          </a:xfrm>
        </p:spPr>
        <p:txBody>
          <a:bodyPr>
            <a:normAutofit/>
          </a:bodyPr>
          <a:lstStyle/>
          <a:p>
            <a:r>
              <a:rPr lang="sv-SE" smtClean="0"/>
              <a:t>Flera kan vara med samtidigt</a:t>
            </a:r>
          </a:p>
          <a:p>
            <a:r>
              <a:rPr lang="sv-SE" smtClean="0"/>
              <a:t>Regelbundenhet gör att de upprätthåller lugn över tid</a:t>
            </a:r>
          </a:p>
          <a:p>
            <a:r>
              <a:rPr lang="sv-SE" smtClean="0"/>
              <a:t>GongYoga klassas som hälsovård och är avdragsgillt</a:t>
            </a:r>
          </a:p>
          <a:p>
            <a:pPr lvl="1"/>
            <a:r>
              <a:rPr lang="sv-SE" smtClean="0"/>
              <a:t>Företaget står för kostnaderna, alla kan vara med</a:t>
            </a:r>
          </a:p>
          <a:p>
            <a:r>
              <a:rPr lang="sv-SE" smtClean="0"/>
              <a:t>Jag tar hand om helheten</a:t>
            </a:r>
          </a:p>
          <a:p>
            <a:r>
              <a:rPr lang="sv-SE" smtClean="0"/>
              <a:t>Mindre sjukskrivningar</a:t>
            </a:r>
          </a:p>
          <a:p>
            <a:r>
              <a:rPr lang="sv-SE" smtClean="0"/>
              <a:t>Färre utbrända</a:t>
            </a:r>
          </a:p>
          <a:p>
            <a:r>
              <a:rPr lang="sv-SE" smtClean="0"/>
              <a:t>Gladare, piggare och effektivare medarbetare</a:t>
            </a:r>
          </a:p>
        </p:txBody>
      </p:sp>
      <p:sp>
        <p:nvSpPr>
          <p:cNvPr id="5" name="Rectangle 4"/>
          <p:cNvSpPr/>
          <p:nvPr/>
        </p:nvSpPr>
        <p:spPr>
          <a:xfrm>
            <a:off x="3728864" y="6488668"/>
            <a:ext cx="2854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mtClean="0"/>
              <a:t>http://www.feelthevibes.se</a:t>
            </a:r>
            <a:endParaRPr lang="sv-SE"/>
          </a:p>
        </p:txBody>
      </p:sp>
      <p:pic>
        <p:nvPicPr>
          <p:cNvPr id="7" name="Picture 2" descr="C:\Users\racer\Desktop\Log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121926">
            <a:off x="8039559" y="5779941"/>
            <a:ext cx="1808822" cy="9573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908720"/>
            <a:ext cx="8915400" cy="648072"/>
          </a:xfrm>
        </p:spPr>
        <p:txBody>
          <a:bodyPr>
            <a:normAutofit fontScale="90000"/>
          </a:bodyPr>
          <a:lstStyle/>
          <a:p>
            <a:r>
              <a:rPr lang="sv-SE" smtClean="0"/>
              <a:t>Paketlösningar &amp; Moduluppbyggnad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04" y="1700808"/>
            <a:ext cx="8915400" cy="4608512"/>
          </a:xfrm>
        </p:spPr>
        <p:txBody>
          <a:bodyPr>
            <a:normAutofit lnSpcReduction="10000"/>
          </a:bodyPr>
          <a:lstStyle/>
          <a:p>
            <a:r>
              <a:rPr lang="sv-SE" smtClean="0"/>
              <a:t>Speciellt anpassat till erat företag</a:t>
            </a:r>
          </a:p>
          <a:p>
            <a:r>
              <a:rPr lang="sv-SE" smtClean="0"/>
              <a:t>Paketlösningar  - S, M eller L .</a:t>
            </a:r>
          </a:p>
          <a:p>
            <a:r>
              <a:rPr lang="sv-SE" smtClean="0"/>
              <a:t>Även moduluppbyggt, det går att lägga till och förändra paketen efter era önskemål.</a:t>
            </a:r>
          </a:p>
          <a:p>
            <a:r>
              <a:rPr lang="sv-SE" smtClean="0"/>
              <a:t>Ingår alltid</a:t>
            </a:r>
          </a:p>
          <a:p>
            <a:pPr lvl="1"/>
            <a:r>
              <a:rPr lang="sv-SE" smtClean="0"/>
              <a:t>Startupmöte</a:t>
            </a:r>
          </a:p>
          <a:p>
            <a:pPr lvl="1"/>
            <a:r>
              <a:rPr lang="sv-SE" smtClean="0"/>
              <a:t>Uppföljningsmöte</a:t>
            </a:r>
          </a:p>
          <a:p>
            <a:pPr lvl="1"/>
            <a:r>
              <a:rPr lang="sv-SE" smtClean="0"/>
              <a:t>Avslutsmöte</a:t>
            </a:r>
          </a:p>
          <a:p>
            <a:r>
              <a:rPr lang="sv-SE" smtClean="0"/>
              <a:t>Prova-på pass </a:t>
            </a:r>
          </a:p>
          <a:p>
            <a:pPr lvl="1"/>
            <a:r>
              <a:rPr lang="sv-SE" smtClean="0"/>
              <a:t>Engångstillfälle hos er till reducerat pris</a:t>
            </a:r>
          </a:p>
          <a:p>
            <a:pPr lvl="1"/>
            <a:r>
              <a:rPr lang="sv-SE" smtClean="0"/>
              <a:t>Skicka en representant för att prova befintligt pass</a:t>
            </a:r>
            <a:endParaRPr lang="sv-SE"/>
          </a:p>
        </p:txBody>
      </p:sp>
      <p:sp>
        <p:nvSpPr>
          <p:cNvPr id="5" name="Rectangle 4"/>
          <p:cNvSpPr/>
          <p:nvPr/>
        </p:nvSpPr>
        <p:spPr>
          <a:xfrm>
            <a:off x="3728864" y="6488668"/>
            <a:ext cx="2854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mtClean="0"/>
              <a:t>http://www.feelthevibes.se</a:t>
            </a:r>
            <a:endParaRPr lang="sv-SE"/>
          </a:p>
        </p:txBody>
      </p:sp>
      <p:pic>
        <p:nvPicPr>
          <p:cNvPr id="7" name="Picture 2" descr="C:\Users\racer\Desktop\Log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121926">
            <a:off x="8039559" y="5779941"/>
            <a:ext cx="1808822" cy="9573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208584" y="2636912"/>
            <a:ext cx="936104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mtClean="0"/>
              <a:t>30min</a:t>
            </a:r>
            <a:endParaRPr lang="sv-SE"/>
          </a:p>
        </p:txBody>
      </p:sp>
      <p:sp>
        <p:nvSpPr>
          <p:cNvPr id="5" name="Rounded Rectangle 4"/>
          <p:cNvSpPr/>
          <p:nvPr/>
        </p:nvSpPr>
        <p:spPr>
          <a:xfrm>
            <a:off x="1474869" y="3168621"/>
            <a:ext cx="936104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mtClean="0"/>
              <a:t>45min</a:t>
            </a:r>
            <a:endParaRPr lang="sv-SE"/>
          </a:p>
        </p:txBody>
      </p:sp>
      <p:sp>
        <p:nvSpPr>
          <p:cNvPr id="6" name="Rounded Rectangle 5"/>
          <p:cNvSpPr/>
          <p:nvPr/>
        </p:nvSpPr>
        <p:spPr>
          <a:xfrm>
            <a:off x="1784648" y="3717032"/>
            <a:ext cx="936104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mtClean="0"/>
              <a:t>60min</a:t>
            </a:r>
            <a:endParaRPr lang="sv-SE"/>
          </a:p>
        </p:txBody>
      </p:sp>
      <p:sp>
        <p:nvSpPr>
          <p:cNvPr id="7" name="Rounded Rectangle 6"/>
          <p:cNvSpPr/>
          <p:nvPr/>
        </p:nvSpPr>
        <p:spPr>
          <a:xfrm>
            <a:off x="2792760" y="2564904"/>
            <a:ext cx="936104" cy="792088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mtClean="0"/>
              <a:t>1 ggr/v</a:t>
            </a:r>
            <a:endParaRPr lang="sv-SE"/>
          </a:p>
        </p:txBody>
      </p:sp>
      <p:sp>
        <p:nvSpPr>
          <p:cNvPr id="8" name="Rounded Rectangle 7"/>
          <p:cNvSpPr/>
          <p:nvPr/>
        </p:nvSpPr>
        <p:spPr>
          <a:xfrm>
            <a:off x="3008784" y="3140968"/>
            <a:ext cx="936104" cy="792088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mtClean="0"/>
              <a:t>2ggr/v</a:t>
            </a:r>
            <a:endParaRPr lang="sv-SE"/>
          </a:p>
        </p:txBody>
      </p:sp>
      <p:sp>
        <p:nvSpPr>
          <p:cNvPr id="10" name="Rounded Rectangle 9"/>
          <p:cNvSpPr/>
          <p:nvPr/>
        </p:nvSpPr>
        <p:spPr>
          <a:xfrm>
            <a:off x="6033120" y="2564904"/>
            <a:ext cx="936104" cy="792088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mtClean="0"/>
              <a:t> 20 st</a:t>
            </a:r>
            <a:endParaRPr lang="sv-SE"/>
          </a:p>
        </p:txBody>
      </p:sp>
      <p:sp>
        <p:nvSpPr>
          <p:cNvPr id="12" name="Rounded Rectangle 11"/>
          <p:cNvSpPr/>
          <p:nvPr/>
        </p:nvSpPr>
        <p:spPr>
          <a:xfrm>
            <a:off x="6249144" y="3140968"/>
            <a:ext cx="936104" cy="792088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mtClean="0"/>
              <a:t> 30 st</a:t>
            </a:r>
            <a:endParaRPr lang="sv-SE"/>
          </a:p>
        </p:txBody>
      </p:sp>
      <p:sp>
        <p:nvSpPr>
          <p:cNvPr id="13" name="Rounded Rectangle 12"/>
          <p:cNvSpPr/>
          <p:nvPr/>
        </p:nvSpPr>
        <p:spPr>
          <a:xfrm>
            <a:off x="6465168" y="3717032"/>
            <a:ext cx="936104" cy="792088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mtClean="0"/>
              <a:t> 40 st</a:t>
            </a:r>
            <a:endParaRPr lang="sv-SE"/>
          </a:p>
        </p:txBody>
      </p:sp>
      <p:sp>
        <p:nvSpPr>
          <p:cNvPr id="14" name="Rounded Rectangle 13"/>
          <p:cNvSpPr/>
          <p:nvPr/>
        </p:nvSpPr>
        <p:spPr>
          <a:xfrm>
            <a:off x="344488" y="2132856"/>
            <a:ext cx="1800200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mtClean="0"/>
              <a:t>Tid</a:t>
            </a:r>
            <a:endParaRPr lang="sv-SE"/>
          </a:p>
        </p:txBody>
      </p:sp>
      <p:sp>
        <p:nvSpPr>
          <p:cNvPr id="15" name="Rounded Rectangle 14"/>
          <p:cNvSpPr/>
          <p:nvPr/>
        </p:nvSpPr>
        <p:spPr>
          <a:xfrm>
            <a:off x="2288704" y="2132856"/>
            <a:ext cx="1728192" cy="36004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mtClean="0"/>
              <a:t>Hur ofta</a:t>
            </a:r>
            <a:endParaRPr lang="sv-SE"/>
          </a:p>
        </p:txBody>
      </p:sp>
      <p:sp>
        <p:nvSpPr>
          <p:cNvPr id="16" name="Rounded Rectangle 15"/>
          <p:cNvSpPr/>
          <p:nvPr/>
        </p:nvSpPr>
        <p:spPr>
          <a:xfrm>
            <a:off x="5961112" y="2132856"/>
            <a:ext cx="1440160" cy="36004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mtClean="0"/>
              <a:t>Deltagare* </a:t>
            </a:r>
            <a:endParaRPr lang="sv-SE"/>
          </a:p>
        </p:txBody>
      </p:sp>
      <p:sp>
        <p:nvSpPr>
          <p:cNvPr id="17" name="Rounded Rectangle 16"/>
          <p:cNvSpPr/>
          <p:nvPr/>
        </p:nvSpPr>
        <p:spPr>
          <a:xfrm>
            <a:off x="7689304" y="2564904"/>
            <a:ext cx="648072" cy="57606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mtClean="0">
                <a:solidFill>
                  <a:schemeClr val="tx1"/>
                </a:solidFill>
              </a:rPr>
              <a:t>Ja</a:t>
            </a:r>
            <a:endParaRPr lang="sv-SE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337376" y="2564904"/>
            <a:ext cx="648072" cy="57606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mtClean="0">
                <a:solidFill>
                  <a:schemeClr val="tx1"/>
                </a:solidFill>
              </a:rPr>
              <a:t>Nej</a:t>
            </a:r>
            <a:endParaRPr lang="sv-SE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7545288" y="2132856"/>
            <a:ext cx="1584176" cy="36004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mtClean="0">
                <a:solidFill>
                  <a:schemeClr val="tx1"/>
                </a:solidFill>
              </a:rPr>
              <a:t>Egen lokal*</a:t>
            </a:r>
            <a:endParaRPr lang="sv-SE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520952" y="2564904"/>
            <a:ext cx="936104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mtClean="0"/>
              <a:t>10 st</a:t>
            </a:r>
            <a:endParaRPr lang="sv-SE"/>
          </a:p>
        </p:txBody>
      </p:sp>
      <p:sp>
        <p:nvSpPr>
          <p:cNvPr id="22" name="Rounded Rectangle 21"/>
          <p:cNvSpPr/>
          <p:nvPr/>
        </p:nvSpPr>
        <p:spPr>
          <a:xfrm>
            <a:off x="4736976" y="3068960"/>
            <a:ext cx="936104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mtClean="0"/>
              <a:t>20 st</a:t>
            </a:r>
            <a:endParaRPr lang="sv-SE"/>
          </a:p>
        </p:txBody>
      </p:sp>
      <p:sp>
        <p:nvSpPr>
          <p:cNvPr id="23" name="Rounded Rectangle 22"/>
          <p:cNvSpPr/>
          <p:nvPr/>
        </p:nvSpPr>
        <p:spPr>
          <a:xfrm>
            <a:off x="4953000" y="3573016"/>
            <a:ext cx="936104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mtClean="0"/>
              <a:t>40st</a:t>
            </a:r>
            <a:endParaRPr lang="sv-SE"/>
          </a:p>
        </p:txBody>
      </p:sp>
      <p:sp>
        <p:nvSpPr>
          <p:cNvPr id="24" name="Rounded Rectangle 23"/>
          <p:cNvSpPr/>
          <p:nvPr/>
        </p:nvSpPr>
        <p:spPr>
          <a:xfrm>
            <a:off x="4160912" y="2132856"/>
            <a:ext cx="1656184" cy="36004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mtClean="0"/>
              <a:t>Antal tillfällen</a:t>
            </a:r>
            <a:endParaRPr lang="sv-SE"/>
          </a:p>
        </p:txBody>
      </p:sp>
      <p:sp>
        <p:nvSpPr>
          <p:cNvPr id="25" name="Rounded Rectangle 24"/>
          <p:cNvSpPr/>
          <p:nvPr/>
        </p:nvSpPr>
        <p:spPr>
          <a:xfrm>
            <a:off x="7761312" y="3933056"/>
            <a:ext cx="648072" cy="57606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mtClean="0">
                <a:solidFill>
                  <a:schemeClr val="tx1"/>
                </a:solidFill>
              </a:rPr>
              <a:t>Ja</a:t>
            </a:r>
            <a:endParaRPr lang="sv-SE">
              <a:solidFill>
                <a:schemeClr val="tx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8409384" y="3933056"/>
            <a:ext cx="648072" cy="57606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mtClean="0">
                <a:solidFill>
                  <a:schemeClr val="tx1"/>
                </a:solidFill>
              </a:rPr>
              <a:t>Nej</a:t>
            </a:r>
            <a:endParaRPr lang="sv-SE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7617296" y="3501008"/>
            <a:ext cx="2016224" cy="36004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mtClean="0">
                <a:solidFill>
                  <a:schemeClr val="tx1"/>
                </a:solidFill>
              </a:rPr>
              <a:t>Egen utrustning**</a:t>
            </a:r>
            <a:endParaRPr lang="sv-SE">
              <a:solidFill>
                <a:schemeClr val="tx1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2504728" y="6165304"/>
            <a:ext cx="4680520" cy="21602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smtClean="0">
                <a:solidFill>
                  <a:schemeClr val="tx1"/>
                </a:solidFill>
              </a:rPr>
              <a:t>** Yogamattor / Filtar. Kan hyras till. Gong-utrusting håller jag med.</a:t>
            </a:r>
            <a:endParaRPr lang="sv-SE" sz="1200">
              <a:solidFill>
                <a:schemeClr val="tx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2504728" y="5877272"/>
            <a:ext cx="5184576" cy="21602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smtClean="0">
                <a:solidFill>
                  <a:schemeClr val="tx1"/>
                </a:solidFill>
              </a:rPr>
              <a:t>* Har ni ingen lokal, hjälper jag till att hyra in er i en yogastudio i närheten.</a:t>
            </a:r>
            <a:endParaRPr lang="sv-SE" sz="1200">
              <a:solidFill>
                <a:schemeClr val="tx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1712640" y="908720"/>
            <a:ext cx="6624736" cy="8640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2000" smtClean="0"/>
              <a:t>Val av Gong, Yoga &amp; Meditationspass - Moduluppbyggt</a:t>
            </a:r>
            <a:endParaRPr lang="sv-SE" sz="2000"/>
          </a:p>
        </p:txBody>
      </p:sp>
      <p:sp>
        <p:nvSpPr>
          <p:cNvPr id="34" name="Rounded Rectangle 33"/>
          <p:cNvSpPr/>
          <p:nvPr/>
        </p:nvSpPr>
        <p:spPr>
          <a:xfrm>
            <a:off x="272480" y="5085184"/>
            <a:ext cx="1008112" cy="36004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mtClean="0"/>
              <a:t>Gong</a:t>
            </a:r>
            <a:endParaRPr lang="sv-SE"/>
          </a:p>
        </p:txBody>
      </p:sp>
      <p:sp>
        <p:nvSpPr>
          <p:cNvPr id="37" name="Rounded Rectangle 36"/>
          <p:cNvSpPr/>
          <p:nvPr/>
        </p:nvSpPr>
        <p:spPr>
          <a:xfrm>
            <a:off x="272480" y="4653136"/>
            <a:ext cx="2088232" cy="36004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mtClean="0"/>
              <a:t>Innehåll</a:t>
            </a:r>
            <a:endParaRPr lang="sv-SE"/>
          </a:p>
        </p:txBody>
      </p:sp>
      <p:sp>
        <p:nvSpPr>
          <p:cNvPr id="38" name="Rounded Rectangle 37"/>
          <p:cNvSpPr/>
          <p:nvPr/>
        </p:nvSpPr>
        <p:spPr>
          <a:xfrm>
            <a:off x="1352600" y="5085184"/>
            <a:ext cx="1008112" cy="36004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mtClean="0"/>
              <a:t>Yoga</a:t>
            </a:r>
            <a:endParaRPr lang="sv-SE"/>
          </a:p>
        </p:txBody>
      </p:sp>
      <p:sp>
        <p:nvSpPr>
          <p:cNvPr id="39" name="Rounded Rectangle 38"/>
          <p:cNvSpPr/>
          <p:nvPr/>
        </p:nvSpPr>
        <p:spPr>
          <a:xfrm>
            <a:off x="272480" y="5517232"/>
            <a:ext cx="1008112" cy="36004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mtClean="0"/>
              <a:t>Klang</a:t>
            </a:r>
            <a:endParaRPr lang="sv-SE"/>
          </a:p>
        </p:txBody>
      </p:sp>
      <p:sp>
        <p:nvSpPr>
          <p:cNvPr id="40" name="Rounded Rectangle 39"/>
          <p:cNvSpPr/>
          <p:nvPr/>
        </p:nvSpPr>
        <p:spPr>
          <a:xfrm>
            <a:off x="632520" y="5949280"/>
            <a:ext cx="1296144" cy="36004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600" smtClean="0"/>
              <a:t>Meditation</a:t>
            </a:r>
            <a:endParaRPr lang="sv-SE" sz="1600"/>
          </a:p>
        </p:txBody>
      </p:sp>
      <p:sp>
        <p:nvSpPr>
          <p:cNvPr id="41" name="Rounded Rectangle 40"/>
          <p:cNvSpPr/>
          <p:nvPr/>
        </p:nvSpPr>
        <p:spPr>
          <a:xfrm>
            <a:off x="1352600" y="5517232"/>
            <a:ext cx="1008112" cy="36004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600" smtClean="0"/>
              <a:t>Mantran</a:t>
            </a:r>
            <a:endParaRPr lang="sv-SE"/>
          </a:p>
        </p:txBody>
      </p:sp>
      <p:sp>
        <p:nvSpPr>
          <p:cNvPr id="43" name="Rounded Rectangle 42"/>
          <p:cNvSpPr/>
          <p:nvPr/>
        </p:nvSpPr>
        <p:spPr>
          <a:xfrm>
            <a:off x="3296816" y="4509120"/>
            <a:ext cx="2448272" cy="127444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mtClean="0"/>
              <a:t>Ingår alltid:</a:t>
            </a:r>
          </a:p>
          <a:p>
            <a:pPr>
              <a:buFont typeface="Arial" pitchFamily="34" charset="0"/>
              <a:buChar char="•"/>
            </a:pPr>
            <a:r>
              <a:rPr lang="sv-SE" smtClean="0"/>
              <a:t> Uppstartsmöte</a:t>
            </a:r>
          </a:p>
          <a:p>
            <a:pPr>
              <a:buFont typeface="Arial" pitchFamily="34" charset="0"/>
              <a:buChar char="•"/>
            </a:pPr>
            <a:r>
              <a:rPr lang="sv-SE" smtClean="0"/>
              <a:t> Uppföljningsmöte</a:t>
            </a:r>
          </a:p>
          <a:p>
            <a:pPr>
              <a:buFont typeface="Arial" pitchFamily="34" charset="0"/>
              <a:buChar char="•"/>
            </a:pPr>
            <a:r>
              <a:rPr lang="sv-SE" smtClean="0"/>
              <a:t> Avslutningsmöte </a:t>
            </a:r>
            <a:endParaRPr lang="sv-SE"/>
          </a:p>
        </p:txBody>
      </p:sp>
      <p:sp>
        <p:nvSpPr>
          <p:cNvPr id="44" name="Rectangle 43"/>
          <p:cNvSpPr/>
          <p:nvPr/>
        </p:nvSpPr>
        <p:spPr>
          <a:xfrm>
            <a:off x="3728864" y="6488668"/>
            <a:ext cx="2854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mtClean="0"/>
              <a:t>http://www.feelthevibes.se</a:t>
            </a:r>
            <a:endParaRPr lang="sv-SE"/>
          </a:p>
        </p:txBody>
      </p:sp>
      <p:sp>
        <p:nvSpPr>
          <p:cNvPr id="35" name="Rounded Rectangle 34"/>
          <p:cNvSpPr/>
          <p:nvPr/>
        </p:nvSpPr>
        <p:spPr>
          <a:xfrm>
            <a:off x="5889104" y="5589240"/>
            <a:ext cx="1512168" cy="216024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smtClean="0"/>
              <a:t>* Max antal </a:t>
            </a:r>
            <a:endParaRPr lang="sv-SE" sz="1200"/>
          </a:p>
        </p:txBody>
      </p:sp>
      <p:pic>
        <p:nvPicPr>
          <p:cNvPr id="36" name="Picture 2" descr="C:\Users\racer\Desktop\Log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121926">
            <a:off x="8039559" y="5779941"/>
            <a:ext cx="1808822" cy="9573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1784648" y="908720"/>
            <a:ext cx="6624736" cy="8640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2000" smtClean="0"/>
              <a:t>Exempel på paketlösningar – Gong Relaxation</a:t>
            </a:r>
            <a:endParaRPr lang="sv-SE" sz="2000"/>
          </a:p>
        </p:txBody>
      </p:sp>
      <p:grpSp>
        <p:nvGrpSpPr>
          <p:cNvPr id="46" name="Group 45"/>
          <p:cNvGrpSpPr/>
          <p:nvPr/>
        </p:nvGrpSpPr>
        <p:grpSpPr>
          <a:xfrm>
            <a:off x="2576736" y="2060848"/>
            <a:ext cx="5112568" cy="3816424"/>
            <a:chOff x="920552" y="2060848"/>
            <a:chExt cx="5112568" cy="3816424"/>
          </a:xfrm>
        </p:grpSpPr>
        <p:sp>
          <p:nvSpPr>
            <p:cNvPr id="35" name="Rounded Rectangle 34"/>
            <p:cNvSpPr/>
            <p:nvPr/>
          </p:nvSpPr>
          <p:spPr>
            <a:xfrm>
              <a:off x="920552" y="2060848"/>
              <a:ext cx="5112568" cy="381642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1208584" y="2924944"/>
              <a:ext cx="936104" cy="79208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400" smtClean="0"/>
                <a:t>Tid</a:t>
              </a:r>
              <a:r>
                <a:rPr lang="sv-SE" smtClean="0"/>
                <a:t/>
              </a:r>
              <a:br>
                <a:rPr lang="sv-SE" smtClean="0"/>
              </a:br>
              <a:r>
                <a:rPr lang="sv-SE" smtClean="0"/>
                <a:t>30min</a:t>
              </a:r>
              <a:endParaRPr lang="sv-SE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2144688" y="2924944"/>
              <a:ext cx="936104" cy="792088"/>
            </a:xfrm>
            <a:prstGeom prst="roundRect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400" smtClean="0"/>
                <a:t>Hur ofta</a:t>
              </a:r>
              <a:r>
                <a:rPr lang="sv-SE" smtClean="0"/>
                <a:t/>
              </a:r>
              <a:br>
                <a:rPr lang="sv-SE" smtClean="0"/>
              </a:br>
              <a:r>
                <a:rPr lang="sv-SE" smtClean="0"/>
                <a:t>1 ggr/v</a:t>
              </a:r>
              <a:endParaRPr lang="sv-SE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144688" y="3717032"/>
              <a:ext cx="936104" cy="792088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smtClean="0"/>
                <a:t>Personer</a:t>
              </a:r>
              <a:r>
                <a:rPr lang="sv-SE" smtClean="0"/>
                <a:t/>
              </a:r>
              <a:br>
                <a:rPr lang="sv-SE" smtClean="0"/>
              </a:br>
              <a:r>
                <a:rPr lang="sv-SE" smtClean="0"/>
                <a:t> 20 st</a:t>
              </a:r>
              <a:endParaRPr lang="sv-SE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3440832" y="2924944"/>
              <a:ext cx="1872208" cy="36004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mtClean="0">
                  <a:solidFill>
                    <a:schemeClr val="tx1"/>
                  </a:solidFill>
                </a:rPr>
                <a:t>Egen lokal - Ja</a:t>
              </a:r>
              <a:endParaRPr lang="sv-SE">
                <a:solidFill>
                  <a:schemeClr val="tx1"/>
                </a:solidFill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1208584" y="3717032"/>
              <a:ext cx="936104" cy="79208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sv-SE" sz="1400" smtClean="0"/>
                <a:t>Antal</a:t>
              </a:r>
              <a:br>
                <a:rPr lang="sv-SE" sz="1400" smtClean="0"/>
              </a:br>
              <a:r>
                <a:rPr lang="sv-SE" smtClean="0"/>
                <a:t>10 ggr</a:t>
              </a:r>
              <a:endParaRPr lang="sv-SE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3440832" y="3356992"/>
              <a:ext cx="2232248" cy="36004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mtClean="0">
                  <a:solidFill>
                    <a:schemeClr val="tx1"/>
                  </a:solidFill>
                </a:rPr>
                <a:t>Egen utrustning -Ja</a:t>
              </a:r>
              <a:endParaRPr lang="sv-SE">
                <a:solidFill>
                  <a:schemeClr val="tx1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1208584" y="4581128"/>
              <a:ext cx="1008112" cy="36004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sv-SE" smtClean="0"/>
                <a:t>Gong</a:t>
              </a:r>
              <a:endParaRPr lang="sv-SE"/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2288704" y="4581128"/>
              <a:ext cx="1008112" cy="36004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sv-SE" smtClean="0"/>
                <a:t>Yoga</a:t>
              </a:r>
              <a:endParaRPr lang="sv-SE"/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1640632" y="2132856"/>
              <a:ext cx="3600400" cy="648072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2000" smtClean="0"/>
                <a:t>Gongbad - Small</a:t>
              </a:r>
              <a:endParaRPr lang="sv-SE" sz="2000"/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1568624" y="5085184"/>
              <a:ext cx="3816424" cy="648072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2000" smtClean="0"/>
                <a:t>Pris exempel: 270kr/pers/pass*</a:t>
              </a:r>
              <a:endParaRPr lang="sv-SE" sz="2000"/>
            </a:p>
          </p:txBody>
        </p:sp>
      </p:grpSp>
      <p:sp>
        <p:nvSpPr>
          <p:cNvPr id="44" name="Rounded Rectangle 43"/>
          <p:cNvSpPr/>
          <p:nvPr/>
        </p:nvSpPr>
        <p:spPr>
          <a:xfrm>
            <a:off x="3440832" y="5949280"/>
            <a:ext cx="3384376" cy="21602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smtClean="0"/>
              <a:t>* räknat på 20 personer varje pass -  exkl moms</a:t>
            </a:r>
            <a:endParaRPr lang="sv-SE" sz="1200"/>
          </a:p>
        </p:txBody>
      </p:sp>
      <p:sp>
        <p:nvSpPr>
          <p:cNvPr id="45" name="Rectangle 44"/>
          <p:cNvSpPr/>
          <p:nvPr/>
        </p:nvSpPr>
        <p:spPr>
          <a:xfrm>
            <a:off x="3728864" y="6488668"/>
            <a:ext cx="2854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mtClean="0"/>
              <a:t>http://www.feelthevibes.se</a:t>
            </a:r>
            <a:endParaRPr lang="sv-SE"/>
          </a:p>
        </p:txBody>
      </p:sp>
      <p:sp>
        <p:nvSpPr>
          <p:cNvPr id="48" name="Rounded Rectangle 47"/>
          <p:cNvSpPr/>
          <p:nvPr/>
        </p:nvSpPr>
        <p:spPr>
          <a:xfrm>
            <a:off x="5097016" y="3933056"/>
            <a:ext cx="2448272" cy="108012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v-SE" smtClean="0"/>
              <a:t> Uppstartsmöte</a:t>
            </a:r>
          </a:p>
          <a:p>
            <a:pPr>
              <a:buFont typeface="Arial" pitchFamily="34" charset="0"/>
              <a:buChar char="•"/>
            </a:pPr>
            <a:r>
              <a:rPr lang="sv-SE" smtClean="0"/>
              <a:t> Uppföljningsmöte</a:t>
            </a:r>
          </a:p>
          <a:p>
            <a:pPr>
              <a:buFont typeface="Arial" pitchFamily="34" charset="0"/>
              <a:buChar char="•"/>
            </a:pPr>
            <a:r>
              <a:rPr lang="sv-SE" smtClean="0"/>
              <a:t> Avslutningsmöte </a:t>
            </a:r>
            <a:endParaRPr lang="sv-SE"/>
          </a:p>
        </p:txBody>
      </p:sp>
      <p:pic>
        <p:nvPicPr>
          <p:cNvPr id="19" name="Picture 2" descr="C:\Users\racer\Desktop\Log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121926">
            <a:off x="8039559" y="5779941"/>
            <a:ext cx="1808822" cy="9573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657</TotalTime>
  <Words>706</Words>
  <Application>Microsoft Office PowerPoint</Application>
  <PresentationFormat>A4 Paper (210x297 mm)</PresentationFormat>
  <Paragraphs>168</Paragraphs>
  <Slides>12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Gong Relaxation - för företag och anställda</vt:lpstr>
      <vt:lpstr>Vad är då Gong Relaxation?</vt:lpstr>
      <vt:lpstr>Tillvägagångssätt</vt:lpstr>
      <vt:lpstr>Tillvägagångssätt (forts)</vt:lpstr>
      <vt:lpstr>Fördelar för deltagarna</vt:lpstr>
      <vt:lpstr>Fördelar för företaget</vt:lpstr>
      <vt:lpstr>Paketlösningar &amp; Moduluppbyggnad</vt:lpstr>
      <vt:lpstr>Slide 8</vt:lpstr>
      <vt:lpstr>Slide 9</vt:lpstr>
      <vt:lpstr>Slide 10</vt:lpstr>
      <vt:lpstr>Slide 11</vt:lpstr>
      <vt:lpstr>Tack!!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Gong Relaxation - för företag och anställda</dc:title>
  <dc:creator>racer</dc:creator>
  <cp:lastModifiedBy>Mattias Sundman</cp:lastModifiedBy>
  <cp:revision>46</cp:revision>
  <dcterms:created xsi:type="dcterms:W3CDTF">2018-10-09T15:16:35Z</dcterms:created>
  <dcterms:modified xsi:type="dcterms:W3CDTF">2020-09-28T14:31:24Z</dcterms:modified>
</cp:coreProperties>
</file>